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280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281" r:id="rId49"/>
    <p:sldId id="282" r:id="rId50"/>
    <p:sldId id="283" r:id="rId51"/>
    <p:sldId id="284" r:id="rId52"/>
    <p:sldId id="285" r:id="rId53"/>
    <p:sldId id="286" r:id="rId54"/>
    <p:sldId id="322" r:id="rId55"/>
    <p:sldId id="323" r:id="rId56"/>
    <p:sldId id="324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287" r:id="rId78"/>
    <p:sldId id="288" r:id="rId79"/>
    <p:sldId id="289" r:id="rId80"/>
    <p:sldId id="290" r:id="rId81"/>
    <p:sldId id="257" r:id="rId82"/>
    <p:sldId id="307" r:id="rId83"/>
    <p:sldId id="308" r:id="rId84"/>
    <p:sldId id="309" r:id="rId85"/>
    <p:sldId id="310" r:id="rId86"/>
    <p:sldId id="311" r:id="rId87"/>
    <p:sldId id="312" r:id="rId88"/>
    <p:sldId id="313" r:id="rId89"/>
    <p:sldId id="314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a Huerta" initials="BH" lastIdx="2" clrIdx="0">
    <p:extLst>
      <p:ext uri="{19B8F6BF-5375-455C-9EA6-DF929625EA0E}">
        <p15:presenceInfo xmlns:p15="http://schemas.microsoft.com/office/powerpoint/2012/main" userId="S-1-5-21-1606980848-1604221776-839522115-97814" providerId="AD"/>
      </p:ext>
    </p:extLst>
  </p:cmAuthor>
  <p:cmAuthor id="2" name="Marissa Slowey" initials="MS" lastIdx="10" clrIdx="1">
    <p:extLst>
      <p:ext uri="{19B8F6BF-5375-455C-9EA6-DF929625EA0E}">
        <p15:presenceInfo xmlns:p15="http://schemas.microsoft.com/office/powerpoint/2012/main" userId="S-1-5-21-1606980848-1604221776-839522115-1036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9875E-EBE1-411C-8983-D05421DA5152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91A-44AA-4EC2-AC5D-B39EA5772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39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9875E-EBE1-411C-8983-D05421DA5152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91A-44AA-4EC2-AC5D-B39EA5772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8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9875E-EBE1-411C-8983-D05421DA5152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91A-44AA-4EC2-AC5D-B39EA5772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86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9875E-EBE1-411C-8983-D05421DA5152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91A-44AA-4EC2-AC5D-B39EA5772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55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9875E-EBE1-411C-8983-D05421DA5152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91A-44AA-4EC2-AC5D-B39EA5772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87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9875E-EBE1-411C-8983-D05421DA5152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91A-44AA-4EC2-AC5D-B39EA5772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2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9875E-EBE1-411C-8983-D05421DA5152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91A-44AA-4EC2-AC5D-B39EA5772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79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9875E-EBE1-411C-8983-D05421DA5152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91A-44AA-4EC2-AC5D-B39EA5772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11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9875E-EBE1-411C-8983-D05421DA5152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91A-44AA-4EC2-AC5D-B39EA5772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8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9875E-EBE1-411C-8983-D05421DA5152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91A-44AA-4EC2-AC5D-B39EA5772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8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9875E-EBE1-411C-8983-D05421DA5152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91A-44AA-4EC2-AC5D-B39EA5772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66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9875E-EBE1-411C-8983-D05421DA5152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0591A-44AA-4EC2-AC5D-B39EA5772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2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65" y="1761920"/>
            <a:ext cx="5175953" cy="17862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3298635"/>
            <a:ext cx="9144000" cy="2387600"/>
          </a:xfrm>
        </p:spPr>
        <p:txBody>
          <a:bodyPr/>
          <a:lstStyle/>
          <a:p>
            <a:r>
              <a:rPr lang="en-US" dirty="0" err="1" smtClean="0"/>
              <a:t>Weidenbaum</a:t>
            </a:r>
            <a:r>
              <a:rPr lang="en-US" dirty="0" smtClean="0"/>
              <a:t> Survey 05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83366"/>
            <a:ext cx="9144000" cy="1655762"/>
          </a:xfrm>
        </p:spPr>
        <p:txBody>
          <a:bodyPr/>
          <a:lstStyle/>
          <a:p>
            <a:r>
              <a:rPr lang="en-US" dirty="0" smtClean="0"/>
              <a:t>Screenshots of Survey</a:t>
            </a:r>
          </a:p>
          <a:p>
            <a:r>
              <a:rPr lang="en-US" dirty="0" smtClean="0"/>
              <a:t>November </a:t>
            </a:r>
            <a:r>
              <a:rPr lang="en-US" dirty="0" smtClean="0"/>
              <a:t>2020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718" y="1761920"/>
            <a:ext cx="6498899" cy="19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4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587" y="1703424"/>
            <a:ext cx="9062337" cy="39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9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845" y="984940"/>
            <a:ext cx="8052252" cy="5268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19" y="762333"/>
            <a:ext cx="9704762" cy="5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6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80" y="892387"/>
            <a:ext cx="8552329" cy="542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5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752" y="1417855"/>
            <a:ext cx="8437658" cy="513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5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272" y="1258839"/>
            <a:ext cx="8336751" cy="505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0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856" y="1372001"/>
            <a:ext cx="8666338" cy="481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76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21" y="1773088"/>
            <a:ext cx="8422320" cy="406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87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011" y="1551652"/>
            <a:ext cx="9187329" cy="46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59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700" y="1835513"/>
            <a:ext cx="8893246" cy="428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06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84" y="1493294"/>
            <a:ext cx="8392448" cy="489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03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113" y="1756583"/>
            <a:ext cx="8537361" cy="454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9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482" y="1340190"/>
            <a:ext cx="8337576" cy="509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77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425" y="1780650"/>
            <a:ext cx="8363743" cy="455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17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012" y="1763006"/>
            <a:ext cx="8690913" cy="445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82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224" y="1727112"/>
            <a:ext cx="8801552" cy="340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70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618" y="1295290"/>
            <a:ext cx="9004763" cy="4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01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277" y="574528"/>
            <a:ext cx="9633445" cy="570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89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933" y="698359"/>
            <a:ext cx="9392133" cy="54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13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81" y="1463574"/>
            <a:ext cx="9481037" cy="39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45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727" y="1482625"/>
            <a:ext cx="8674546" cy="38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5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60" y="1492150"/>
            <a:ext cx="8350679" cy="38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3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03" y="1458557"/>
            <a:ext cx="8963978" cy="487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4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580" y="1273064"/>
            <a:ext cx="8534839" cy="431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48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59" y="1244487"/>
            <a:ext cx="9373082" cy="43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87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698" y="1161933"/>
            <a:ext cx="8820603" cy="453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14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31" y="1711236"/>
            <a:ext cx="8496737" cy="34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65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303" y="666608"/>
            <a:ext cx="8617393" cy="55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54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077" y="1819192"/>
            <a:ext cx="8661845" cy="32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55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86" y="1412771"/>
            <a:ext cx="9303228" cy="403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99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63" y="1269889"/>
            <a:ext cx="9220674" cy="431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49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494" y="1234962"/>
            <a:ext cx="8973011" cy="43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3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38" y="1281381"/>
            <a:ext cx="10409524" cy="42952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52" y="1276619"/>
            <a:ext cx="10238095" cy="4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5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48" y="1644384"/>
            <a:ext cx="9155345" cy="47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6" y="1262333"/>
            <a:ext cx="10266667" cy="4333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62" y="1200428"/>
            <a:ext cx="10190476" cy="4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94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90" y="762333"/>
            <a:ext cx="9847619" cy="5333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43" y="762333"/>
            <a:ext cx="10285714" cy="5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291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66" y="757571"/>
            <a:ext cx="10066667" cy="53428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90" y="705190"/>
            <a:ext cx="10647619" cy="5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2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2" y="667095"/>
            <a:ext cx="9638095" cy="55238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76" y="724238"/>
            <a:ext cx="10419048" cy="5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01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71" y="1090905"/>
            <a:ext cx="10542857" cy="46761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33" y="1081381"/>
            <a:ext cx="10333333" cy="4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03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57" y="1352809"/>
            <a:ext cx="10314286" cy="41523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38" y="1376619"/>
            <a:ext cx="9809524" cy="4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16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14" y="1143285"/>
            <a:ext cx="10228571" cy="45714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857" y="1076619"/>
            <a:ext cx="10314286" cy="4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76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90" y="376619"/>
            <a:ext cx="10647619" cy="61047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86" y="333762"/>
            <a:ext cx="10771428" cy="6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71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28" y="333762"/>
            <a:ext cx="10857143" cy="6190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33" y="329000"/>
            <a:ext cx="10733333" cy="6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6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43" y="333762"/>
            <a:ext cx="10685714" cy="6190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47" y="333762"/>
            <a:ext cx="10561905" cy="6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55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795" y="1751960"/>
            <a:ext cx="9116974" cy="455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3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14" y="333762"/>
            <a:ext cx="10828571" cy="6190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95" y="333762"/>
            <a:ext cx="10523809" cy="6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09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095" y="1690905"/>
            <a:ext cx="9523809" cy="3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53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203" y="0"/>
            <a:ext cx="9369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54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715" y="0"/>
            <a:ext cx="9122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318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0"/>
            <a:ext cx="8172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178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603" y="0"/>
            <a:ext cx="8636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063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47" y="0"/>
            <a:ext cx="8551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9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45" y="0"/>
            <a:ext cx="9916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845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986" y="0"/>
            <a:ext cx="9746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52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1" y="1495666"/>
            <a:ext cx="10295238" cy="3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2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533" y="1201462"/>
            <a:ext cx="8075919" cy="495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2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95" y="362333"/>
            <a:ext cx="10323809" cy="6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13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66" y="329000"/>
            <a:ext cx="9466667" cy="6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07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24" y="1752809"/>
            <a:ext cx="10380952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578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14" y="1286143"/>
            <a:ext cx="10228571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726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24" y="1448047"/>
            <a:ext cx="9580952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33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286" y="1500428"/>
            <a:ext cx="9171428" cy="3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989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76" y="1486143"/>
            <a:ext cx="9819048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424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09" y="1543285"/>
            <a:ext cx="9352381" cy="3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934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762" y="1581381"/>
            <a:ext cx="9390476" cy="3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098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857" y="1176619"/>
            <a:ext cx="10114286" cy="4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06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425" y="573859"/>
            <a:ext cx="8257561" cy="564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3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86" y="1333762"/>
            <a:ext cx="10171428" cy="4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909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62" y="1167095"/>
            <a:ext cx="10590476" cy="4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169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90" y="1143285"/>
            <a:ext cx="10247619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348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86" y="1238524"/>
            <a:ext cx="10771428" cy="4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730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14" y="800428"/>
            <a:ext cx="10428571" cy="5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819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62" y="1238524"/>
            <a:ext cx="10190476" cy="4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949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809" y="1200428"/>
            <a:ext cx="9952381" cy="4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341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361" y="1161675"/>
            <a:ext cx="7901497" cy="48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684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652" y="1121748"/>
            <a:ext cx="9573766" cy="437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260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632" y="1206393"/>
            <a:ext cx="9250938" cy="434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41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113" y="909001"/>
            <a:ext cx="8222634" cy="5760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76" y="333762"/>
            <a:ext cx="10219048" cy="6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692" y="868297"/>
            <a:ext cx="8949760" cy="471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382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70" y="1114185"/>
            <a:ext cx="9068223" cy="43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0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107" y="1060396"/>
            <a:ext cx="8498014" cy="43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517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94" y="1152606"/>
            <a:ext cx="9578199" cy="419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137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466" y="1021976"/>
            <a:ext cx="8962301" cy="441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343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064" y="795076"/>
            <a:ext cx="9113156" cy="501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48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67" y="776088"/>
            <a:ext cx="8134271" cy="477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763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849" y="867723"/>
            <a:ext cx="8844215" cy="425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714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058" y="0"/>
            <a:ext cx="6923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011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65" y="1494344"/>
            <a:ext cx="8244034" cy="399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76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38" y="1127962"/>
            <a:ext cx="8324240" cy="544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1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8</Words>
  <Application>Microsoft Office PowerPoint</Application>
  <PresentationFormat>Widescreen</PresentationFormat>
  <Paragraphs>3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3" baseType="lpstr">
      <vt:lpstr>Arial</vt:lpstr>
      <vt:lpstr>Calibri</vt:lpstr>
      <vt:lpstr>Calibri Light</vt:lpstr>
      <vt:lpstr>Office Theme</vt:lpstr>
      <vt:lpstr>Weidenbaum Survey 05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NORC at the University of Chicago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Weidenbaum Survey 05</dc:title>
  <dc:creator>Briana Huerta</dc:creator>
  <cp:lastModifiedBy>Jennifer Carter</cp:lastModifiedBy>
  <cp:revision>20</cp:revision>
  <dcterms:created xsi:type="dcterms:W3CDTF">2020-12-03T22:42:49Z</dcterms:created>
  <dcterms:modified xsi:type="dcterms:W3CDTF">2020-12-08T19:29:59Z</dcterms:modified>
</cp:coreProperties>
</file>